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69DB777F-271F-4343-9259-1C081E47AFCE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